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1641-B1F7-4E95-96CC-16860EEB29E1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E015-B392-4F6A-8962-63DC4AF066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3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1641-B1F7-4E95-96CC-16860EEB29E1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E015-B392-4F6A-8962-63DC4AF066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55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1641-B1F7-4E95-96CC-16860EEB29E1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E015-B392-4F6A-8962-63DC4AF066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65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1641-B1F7-4E95-96CC-16860EEB29E1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E015-B392-4F6A-8962-63DC4AF066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124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1641-B1F7-4E95-96CC-16860EEB29E1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E015-B392-4F6A-8962-63DC4AF066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85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1641-B1F7-4E95-96CC-16860EEB29E1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E015-B392-4F6A-8962-63DC4AF066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34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1641-B1F7-4E95-96CC-16860EEB29E1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E015-B392-4F6A-8962-63DC4AF066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45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1641-B1F7-4E95-96CC-16860EEB29E1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E015-B392-4F6A-8962-63DC4AF066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72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1641-B1F7-4E95-96CC-16860EEB29E1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E015-B392-4F6A-8962-63DC4AF066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47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1641-B1F7-4E95-96CC-16860EEB29E1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E015-B392-4F6A-8962-63DC4AF066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90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1641-B1F7-4E95-96CC-16860EEB29E1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E015-B392-4F6A-8962-63DC4AF066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30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D1641-B1F7-4E95-96CC-16860EEB29E1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DE015-B392-4F6A-8962-63DC4AF066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10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zh-CN" dirty="0" smtClean="0"/>
              <a:t>Керимова Т.А. - Флаг</a:t>
            </a:r>
            <a:endParaRPr lang="zh-CN" alt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smtClean="0"/>
              <a:t>Admin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231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0218_0914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313"/>
            <a:ext cx="9144000" cy="5157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1484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0218_0914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313"/>
            <a:ext cx="9144000" cy="5157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690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0218_0915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313"/>
            <a:ext cx="9144000" cy="5157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0402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0218_0915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313"/>
            <a:ext cx="9144000" cy="5157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97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0218_0915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313"/>
            <a:ext cx="9144000" cy="5157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5365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0218_0916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313"/>
            <a:ext cx="9144000" cy="5157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356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0218_0916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313"/>
            <a:ext cx="9144000" cy="5157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65241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Керимова Т.А. - Флаг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Керимова Т.А. - Флаг</dc:title>
  <dc:creator>Admin</dc:creator>
  <cp:lastModifiedBy>Admin</cp:lastModifiedBy>
  <cp:revision>1</cp:revision>
  <dcterms:created xsi:type="dcterms:W3CDTF">2022-02-18T03:09:08Z</dcterms:created>
  <dcterms:modified xsi:type="dcterms:W3CDTF">2022-02-18T03:09:36Z</dcterms:modified>
</cp:coreProperties>
</file>