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photoAlbum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altLang="zh-CN" smtClean="0"/>
              <a:t>Образец подзаголовка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283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552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8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8309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624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9853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667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55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976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06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altLang="zh-CN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624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zh-CN" smtClean="0"/>
              <a:t>Образец заголовка</a:t>
            </a:r>
            <a:endParaRPr lang="zh-CN" alt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zh-CN" smtClean="0"/>
              <a:t>Образец текста</a:t>
            </a:r>
          </a:p>
          <a:p>
            <a:pPr lvl="1"/>
            <a:r>
              <a:rPr lang="ru-RU" altLang="zh-CN" smtClean="0"/>
              <a:t>Второй уровень</a:t>
            </a:r>
          </a:p>
          <a:p>
            <a:pPr lvl="2"/>
            <a:r>
              <a:rPr lang="ru-RU" altLang="zh-CN" smtClean="0"/>
              <a:t>Третий уровень</a:t>
            </a:r>
          </a:p>
          <a:p>
            <a:pPr lvl="3"/>
            <a:r>
              <a:rPr lang="ru-RU" altLang="zh-CN" smtClean="0"/>
              <a:t>Четвертый уровень</a:t>
            </a:r>
          </a:p>
          <a:p>
            <a:pPr lvl="4"/>
            <a:r>
              <a:rPr lang="ru-RU" altLang="zh-CN" smtClean="0"/>
              <a:t>Пятый уровень</a:t>
            </a:r>
            <a:endParaRPr lang="zh-CN" alt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4654F-2137-4F04-A3BA-62F70C0C1CF0}" type="datetimeFigureOut">
              <a:rPr lang="zh-CN" altLang="en-US" smtClean="0"/>
              <a:t>2022/2/18</a:t>
            </a:fld>
            <a:endParaRPr lang="zh-CN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755F0A-5B4E-4CD8-A54A-3A3B08044AB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47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2348880"/>
            <a:ext cx="7772400" cy="1470025"/>
          </a:xfrm>
        </p:spPr>
        <p:txBody>
          <a:bodyPr/>
          <a:lstStyle/>
          <a:p>
            <a:r>
              <a:rPr lang="ru-RU" altLang="zh-CN" dirty="0" smtClean="0"/>
              <a:t>Керимова Т.А. - Крокодил</a:t>
            </a:r>
            <a:endParaRPr lang="zh-CN" alt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smtClean="0"/>
              <a:t>Admin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688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09134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929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0914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01712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09144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4480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09363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5042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111106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0769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0220216_11344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9313"/>
            <a:ext cx="9144000" cy="51577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9025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Керимова Т.А. - Крокодил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Керимова Т.А. - Крокодил</dc:title>
  <dc:creator>Admin</dc:creator>
  <cp:lastModifiedBy>Admin</cp:lastModifiedBy>
  <cp:revision>1</cp:revision>
  <dcterms:created xsi:type="dcterms:W3CDTF">2022-02-18T03:04:03Z</dcterms:created>
  <dcterms:modified xsi:type="dcterms:W3CDTF">2022-02-18T03:04:46Z</dcterms:modified>
</cp:coreProperties>
</file>