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photoAlbum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138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altLang="zh-CN" smtClean="0"/>
              <a:t>Образец заголовка</a:t>
            </a:r>
            <a:endParaRPr lang="zh-CN" alt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altLang="zh-CN" smtClean="0"/>
              <a:t>Образец подзаголовка</a:t>
            </a:r>
            <a:endParaRPr lang="zh-CN" alt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49EA7-1D86-417B-AE8F-7C49D6AA5294}" type="datetimeFigureOut">
              <a:rPr lang="zh-CN" altLang="en-US" smtClean="0"/>
              <a:t>2022/2/18</a:t>
            </a:fld>
            <a:endParaRPr lang="zh-CN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1DF86-4827-4B7A-A5D6-A6D2A33C8EC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66727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zh-CN" smtClean="0"/>
              <a:t>Образец заголовка</a:t>
            </a:r>
            <a:endParaRPr lang="zh-CN" alt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altLang="zh-CN" smtClean="0"/>
              <a:t>Образец текста</a:t>
            </a:r>
          </a:p>
          <a:p>
            <a:pPr lvl="1"/>
            <a:r>
              <a:rPr lang="ru-RU" altLang="zh-CN" smtClean="0"/>
              <a:t>Второй уровень</a:t>
            </a:r>
          </a:p>
          <a:p>
            <a:pPr lvl="2"/>
            <a:r>
              <a:rPr lang="ru-RU" altLang="zh-CN" smtClean="0"/>
              <a:t>Третий уровень</a:t>
            </a:r>
          </a:p>
          <a:p>
            <a:pPr lvl="3"/>
            <a:r>
              <a:rPr lang="ru-RU" altLang="zh-CN" smtClean="0"/>
              <a:t>Четвертый уровень</a:t>
            </a:r>
          </a:p>
          <a:p>
            <a:pPr lvl="4"/>
            <a:r>
              <a:rPr lang="ru-RU" altLang="zh-CN" smtClean="0"/>
              <a:t>Пятый уровень</a:t>
            </a:r>
            <a:endParaRPr lang="zh-CN" alt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49EA7-1D86-417B-AE8F-7C49D6AA5294}" type="datetimeFigureOut">
              <a:rPr lang="zh-CN" altLang="en-US" smtClean="0"/>
              <a:t>2022/2/18</a:t>
            </a:fld>
            <a:endParaRPr lang="zh-CN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1DF86-4827-4B7A-A5D6-A6D2A33C8EC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99112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altLang="zh-CN" smtClean="0"/>
              <a:t>Образец заголовка</a:t>
            </a:r>
            <a:endParaRPr lang="zh-CN" alt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altLang="zh-CN" smtClean="0"/>
              <a:t>Образец текста</a:t>
            </a:r>
          </a:p>
          <a:p>
            <a:pPr lvl="1"/>
            <a:r>
              <a:rPr lang="ru-RU" altLang="zh-CN" smtClean="0"/>
              <a:t>Второй уровень</a:t>
            </a:r>
          </a:p>
          <a:p>
            <a:pPr lvl="2"/>
            <a:r>
              <a:rPr lang="ru-RU" altLang="zh-CN" smtClean="0"/>
              <a:t>Третий уровень</a:t>
            </a:r>
          </a:p>
          <a:p>
            <a:pPr lvl="3"/>
            <a:r>
              <a:rPr lang="ru-RU" altLang="zh-CN" smtClean="0"/>
              <a:t>Четвертый уровень</a:t>
            </a:r>
          </a:p>
          <a:p>
            <a:pPr lvl="4"/>
            <a:r>
              <a:rPr lang="ru-RU" altLang="zh-CN" smtClean="0"/>
              <a:t>Пятый уровень</a:t>
            </a:r>
            <a:endParaRPr lang="zh-CN" alt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49EA7-1D86-417B-AE8F-7C49D6AA5294}" type="datetimeFigureOut">
              <a:rPr lang="zh-CN" altLang="en-US" smtClean="0"/>
              <a:t>2022/2/18</a:t>
            </a:fld>
            <a:endParaRPr lang="zh-CN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1DF86-4827-4B7A-A5D6-A6D2A33C8EC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00234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zh-CN" smtClean="0"/>
              <a:t>Образец заголовка</a:t>
            </a:r>
            <a:endParaRPr lang="zh-CN" alt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altLang="zh-CN" smtClean="0"/>
              <a:t>Образец текста</a:t>
            </a:r>
          </a:p>
          <a:p>
            <a:pPr lvl="1"/>
            <a:r>
              <a:rPr lang="ru-RU" altLang="zh-CN" smtClean="0"/>
              <a:t>Второй уровень</a:t>
            </a:r>
          </a:p>
          <a:p>
            <a:pPr lvl="2"/>
            <a:r>
              <a:rPr lang="ru-RU" altLang="zh-CN" smtClean="0"/>
              <a:t>Третий уровень</a:t>
            </a:r>
          </a:p>
          <a:p>
            <a:pPr lvl="3"/>
            <a:r>
              <a:rPr lang="ru-RU" altLang="zh-CN" smtClean="0"/>
              <a:t>Четвертый уровень</a:t>
            </a:r>
          </a:p>
          <a:p>
            <a:pPr lvl="4"/>
            <a:r>
              <a:rPr lang="ru-RU" altLang="zh-CN" smtClean="0"/>
              <a:t>Пятый уровень</a:t>
            </a:r>
            <a:endParaRPr lang="zh-CN" alt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49EA7-1D86-417B-AE8F-7C49D6AA5294}" type="datetimeFigureOut">
              <a:rPr lang="zh-CN" altLang="en-US" smtClean="0"/>
              <a:t>2022/2/18</a:t>
            </a:fld>
            <a:endParaRPr lang="zh-CN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1DF86-4827-4B7A-A5D6-A6D2A33C8EC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87230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altLang="zh-CN" smtClean="0"/>
              <a:t>Образец заголовка</a:t>
            </a:r>
            <a:endParaRPr lang="zh-CN" alt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altLang="zh-CN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49EA7-1D86-417B-AE8F-7C49D6AA5294}" type="datetimeFigureOut">
              <a:rPr lang="zh-CN" altLang="en-US" smtClean="0"/>
              <a:t>2022/2/18</a:t>
            </a:fld>
            <a:endParaRPr lang="zh-CN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1DF86-4827-4B7A-A5D6-A6D2A33C8EC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43992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zh-CN" smtClean="0"/>
              <a:t>Образец заголовка</a:t>
            </a:r>
            <a:endParaRPr lang="zh-CN" alt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altLang="zh-CN" smtClean="0"/>
              <a:t>Образец текста</a:t>
            </a:r>
          </a:p>
          <a:p>
            <a:pPr lvl="1"/>
            <a:r>
              <a:rPr lang="ru-RU" altLang="zh-CN" smtClean="0"/>
              <a:t>Второй уровень</a:t>
            </a:r>
          </a:p>
          <a:p>
            <a:pPr lvl="2"/>
            <a:r>
              <a:rPr lang="ru-RU" altLang="zh-CN" smtClean="0"/>
              <a:t>Третий уровень</a:t>
            </a:r>
          </a:p>
          <a:p>
            <a:pPr lvl="3"/>
            <a:r>
              <a:rPr lang="ru-RU" altLang="zh-CN" smtClean="0"/>
              <a:t>Четвертый уровень</a:t>
            </a:r>
          </a:p>
          <a:p>
            <a:pPr lvl="4"/>
            <a:r>
              <a:rPr lang="ru-RU" altLang="zh-CN" smtClean="0"/>
              <a:t>Пятый уровень</a:t>
            </a:r>
            <a:endParaRPr lang="zh-CN" alt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altLang="zh-CN" smtClean="0"/>
              <a:t>Образец текста</a:t>
            </a:r>
          </a:p>
          <a:p>
            <a:pPr lvl="1"/>
            <a:r>
              <a:rPr lang="ru-RU" altLang="zh-CN" smtClean="0"/>
              <a:t>Второй уровень</a:t>
            </a:r>
          </a:p>
          <a:p>
            <a:pPr lvl="2"/>
            <a:r>
              <a:rPr lang="ru-RU" altLang="zh-CN" smtClean="0"/>
              <a:t>Третий уровень</a:t>
            </a:r>
          </a:p>
          <a:p>
            <a:pPr lvl="3"/>
            <a:r>
              <a:rPr lang="ru-RU" altLang="zh-CN" smtClean="0"/>
              <a:t>Четвертый уровень</a:t>
            </a:r>
          </a:p>
          <a:p>
            <a:pPr lvl="4"/>
            <a:r>
              <a:rPr lang="ru-RU" altLang="zh-CN" smtClean="0"/>
              <a:t>Пятый уровень</a:t>
            </a:r>
            <a:endParaRPr lang="zh-CN" alt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49EA7-1D86-417B-AE8F-7C49D6AA5294}" type="datetimeFigureOut">
              <a:rPr lang="zh-CN" altLang="en-US" smtClean="0"/>
              <a:t>2022/2/18</a:t>
            </a:fld>
            <a:endParaRPr lang="zh-CN" alt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1DF86-4827-4B7A-A5D6-A6D2A33C8EC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05115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zh-CN" smtClean="0"/>
              <a:t>Образец заголовка</a:t>
            </a:r>
            <a:endParaRPr lang="zh-CN" alt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altLang="zh-CN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altLang="zh-CN" smtClean="0"/>
              <a:t>Образец текста</a:t>
            </a:r>
          </a:p>
          <a:p>
            <a:pPr lvl="1"/>
            <a:r>
              <a:rPr lang="ru-RU" altLang="zh-CN" smtClean="0"/>
              <a:t>Второй уровень</a:t>
            </a:r>
          </a:p>
          <a:p>
            <a:pPr lvl="2"/>
            <a:r>
              <a:rPr lang="ru-RU" altLang="zh-CN" smtClean="0"/>
              <a:t>Третий уровень</a:t>
            </a:r>
          </a:p>
          <a:p>
            <a:pPr lvl="3"/>
            <a:r>
              <a:rPr lang="ru-RU" altLang="zh-CN" smtClean="0"/>
              <a:t>Четвертый уровень</a:t>
            </a:r>
          </a:p>
          <a:p>
            <a:pPr lvl="4"/>
            <a:r>
              <a:rPr lang="ru-RU" altLang="zh-CN" smtClean="0"/>
              <a:t>Пятый уровень</a:t>
            </a:r>
            <a:endParaRPr lang="zh-CN" alt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altLang="zh-CN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altLang="zh-CN" smtClean="0"/>
              <a:t>Образец текста</a:t>
            </a:r>
          </a:p>
          <a:p>
            <a:pPr lvl="1"/>
            <a:r>
              <a:rPr lang="ru-RU" altLang="zh-CN" smtClean="0"/>
              <a:t>Второй уровень</a:t>
            </a:r>
          </a:p>
          <a:p>
            <a:pPr lvl="2"/>
            <a:r>
              <a:rPr lang="ru-RU" altLang="zh-CN" smtClean="0"/>
              <a:t>Третий уровень</a:t>
            </a:r>
          </a:p>
          <a:p>
            <a:pPr lvl="3"/>
            <a:r>
              <a:rPr lang="ru-RU" altLang="zh-CN" smtClean="0"/>
              <a:t>Четвертый уровень</a:t>
            </a:r>
          </a:p>
          <a:p>
            <a:pPr lvl="4"/>
            <a:r>
              <a:rPr lang="ru-RU" altLang="zh-CN" smtClean="0"/>
              <a:t>Пятый уровень</a:t>
            </a:r>
            <a:endParaRPr lang="zh-CN" alt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49EA7-1D86-417B-AE8F-7C49D6AA5294}" type="datetimeFigureOut">
              <a:rPr lang="zh-CN" altLang="en-US" smtClean="0"/>
              <a:t>2022/2/18</a:t>
            </a:fld>
            <a:endParaRPr lang="zh-CN" alt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1DF86-4827-4B7A-A5D6-A6D2A33C8EC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47187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zh-CN" smtClean="0"/>
              <a:t>Образец заголовка</a:t>
            </a:r>
            <a:endParaRPr lang="zh-CN" alt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49EA7-1D86-417B-AE8F-7C49D6AA5294}" type="datetimeFigureOut">
              <a:rPr lang="zh-CN" altLang="en-US" smtClean="0"/>
              <a:t>2022/2/18</a:t>
            </a:fld>
            <a:endParaRPr lang="zh-CN" alt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1DF86-4827-4B7A-A5D6-A6D2A33C8EC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08796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49EA7-1D86-417B-AE8F-7C49D6AA5294}" type="datetimeFigureOut">
              <a:rPr lang="zh-CN" altLang="en-US" smtClean="0"/>
              <a:t>2022/2/18</a:t>
            </a:fld>
            <a:endParaRPr lang="zh-CN" alt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1DF86-4827-4B7A-A5D6-A6D2A33C8EC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85750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altLang="zh-CN" smtClean="0"/>
              <a:t>Образец заголовка</a:t>
            </a:r>
            <a:endParaRPr lang="zh-CN" alt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altLang="zh-CN" smtClean="0"/>
              <a:t>Образец текста</a:t>
            </a:r>
          </a:p>
          <a:p>
            <a:pPr lvl="1"/>
            <a:r>
              <a:rPr lang="ru-RU" altLang="zh-CN" smtClean="0"/>
              <a:t>Второй уровень</a:t>
            </a:r>
          </a:p>
          <a:p>
            <a:pPr lvl="2"/>
            <a:r>
              <a:rPr lang="ru-RU" altLang="zh-CN" smtClean="0"/>
              <a:t>Третий уровень</a:t>
            </a:r>
          </a:p>
          <a:p>
            <a:pPr lvl="3"/>
            <a:r>
              <a:rPr lang="ru-RU" altLang="zh-CN" smtClean="0"/>
              <a:t>Четвертый уровень</a:t>
            </a:r>
          </a:p>
          <a:p>
            <a:pPr lvl="4"/>
            <a:r>
              <a:rPr lang="ru-RU" altLang="zh-CN" smtClean="0"/>
              <a:t>Пятый уровень</a:t>
            </a:r>
            <a:endParaRPr lang="zh-CN" alt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altLang="zh-CN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49EA7-1D86-417B-AE8F-7C49D6AA5294}" type="datetimeFigureOut">
              <a:rPr lang="zh-CN" altLang="en-US" smtClean="0"/>
              <a:t>2022/2/18</a:t>
            </a:fld>
            <a:endParaRPr lang="zh-CN" alt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1DF86-4827-4B7A-A5D6-A6D2A33C8EC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465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altLang="zh-CN" smtClean="0"/>
              <a:t>Образец заголовка</a:t>
            </a:r>
            <a:endParaRPr lang="zh-CN" alt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altLang="zh-CN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49EA7-1D86-417B-AE8F-7C49D6AA5294}" type="datetimeFigureOut">
              <a:rPr lang="zh-CN" altLang="en-US" smtClean="0"/>
              <a:t>2022/2/18</a:t>
            </a:fld>
            <a:endParaRPr lang="zh-CN" alt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1DF86-4827-4B7A-A5D6-A6D2A33C8EC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833594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altLang="zh-CN" smtClean="0"/>
              <a:t>Образец заголовка</a:t>
            </a:r>
            <a:endParaRPr lang="zh-CN" alt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altLang="zh-CN" smtClean="0"/>
              <a:t>Образец текста</a:t>
            </a:r>
          </a:p>
          <a:p>
            <a:pPr lvl="1"/>
            <a:r>
              <a:rPr lang="ru-RU" altLang="zh-CN" smtClean="0"/>
              <a:t>Второй уровень</a:t>
            </a:r>
          </a:p>
          <a:p>
            <a:pPr lvl="2"/>
            <a:r>
              <a:rPr lang="ru-RU" altLang="zh-CN" smtClean="0"/>
              <a:t>Третий уровень</a:t>
            </a:r>
          </a:p>
          <a:p>
            <a:pPr lvl="3"/>
            <a:r>
              <a:rPr lang="ru-RU" altLang="zh-CN" smtClean="0"/>
              <a:t>Четвертый уровень</a:t>
            </a:r>
          </a:p>
          <a:p>
            <a:pPr lvl="4"/>
            <a:r>
              <a:rPr lang="ru-RU" altLang="zh-CN" smtClean="0"/>
              <a:t>Пятый уровень</a:t>
            </a:r>
            <a:endParaRPr lang="zh-CN" alt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A49EA7-1D86-417B-AE8F-7C49D6AA5294}" type="datetimeFigureOut">
              <a:rPr lang="zh-CN" altLang="en-US" smtClean="0"/>
              <a:t>2022/2/18</a:t>
            </a:fld>
            <a:endParaRPr lang="zh-CN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01DF86-4827-4B7A-A5D6-A6D2A33C8EC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04583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altLang="zh-CN" dirty="0" smtClean="0"/>
              <a:t>Керимова Т.А. – Вязание волка</a:t>
            </a:r>
            <a:endParaRPr lang="zh-CN" altLang="en-US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smtClean="0"/>
              <a:t>Admin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702375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20220216_134730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49313"/>
            <a:ext cx="9144000" cy="515778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724627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20220217_091833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49313"/>
            <a:ext cx="9144000" cy="515778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192632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20220218_091401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49313"/>
            <a:ext cx="9144000" cy="515778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627394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20220218_091410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49313"/>
            <a:ext cx="9144000" cy="515778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256752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20220218_091418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49313"/>
            <a:ext cx="9144000" cy="515778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900776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20220218_100523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49313"/>
            <a:ext cx="9144000" cy="515778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9193043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</Words>
  <Application>Microsoft Office PowerPoint</Application>
  <PresentationFormat>Экран (4:3)</PresentationFormat>
  <Paragraphs>2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Керимова Т.А. – Вязание волка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Керимова Т.А. – Вязание волка</dc:title>
  <dc:creator>Admin</dc:creator>
  <cp:lastModifiedBy>Admin</cp:lastModifiedBy>
  <cp:revision>1</cp:revision>
  <dcterms:created xsi:type="dcterms:W3CDTF">2022-02-18T03:11:17Z</dcterms:created>
  <dcterms:modified xsi:type="dcterms:W3CDTF">2022-02-18T03:11:49Z</dcterms:modified>
</cp:coreProperties>
</file>